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0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1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7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7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2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9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9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8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1EBF-EB74-4F32-B6D0-D6C3B94717E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E1D0A-09EC-4B34-8C0A-F79D27E65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42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of different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errors – easiest to fix, found by compiler or interpreter</a:t>
            </a:r>
          </a:p>
          <a:p>
            <a:r>
              <a:rPr lang="en-US" dirty="0" smtClean="0"/>
              <a:t>Semantic errors – logic errors, found by comparing results of test runs to expected results</a:t>
            </a:r>
          </a:p>
          <a:p>
            <a:r>
              <a:rPr lang="en-US" dirty="0" smtClean="0"/>
              <a:t>Runtime errors – errors caused by the environment, bad input, non-existent files – found by the operating system usually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89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= rules of a language that state </a:t>
            </a:r>
            <a:r>
              <a:rPr lang="en-US" b="1" dirty="0" smtClean="0"/>
              <a:t>how</a:t>
            </a:r>
            <a:r>
              <a:rPr lang="en-US" dirty="0" smtClean="0"/>
              <a:t> to write statements in the language</a:t>
            </a:r>
          </a:p>
          <a:p>
            <a:pPr lvl="1"/>
            <a:r>
              <a:rPr lang="en-US" dirty="0" smtClean="0"/>
              <a:t>You learned English syntax when you were in 3</a:t>
            </a:r>
            <a:r>
              <a:rPr lang="en-US" baseline="30000" dirty="0" smtClean="0"/>
              <a:t>rd</a:t>
            </a:r>
            <a:r>
              <a:rPr lang="en-US" dirty="0" smtClean="0"/>
              <a:t> – 5</a:t>
            </a:r>
            <a:r>
              <a:rPr lang="en-US" baseline="30000" dirty="0" smtClean="0"/>
              <a:t>th</a:t>
            </a:r>
            <a:r>
              <a:rPr lang="en-US" dirty="0" smtClean="0"/>
              <a:t> grades – punctuation, spelling, sentence diagramming</a:t>
            </a:r>
          </a:p>
          <a:p>
            <a:pPr lvl="1"/>
            <a:r>
              <a:rPr lang="en-US" dirty="0" smtClean="0"/>
              <a:t>Humans use English syntax but can manage if rules are broken</a:t>
            </a:r>
          </a:p>
          <a:p>
            <a:pPr lvl="1"/>
            <a:r>
              <a:rPr lang="en-US" dirty="0" smtClean="0"/>
              <a:t>E.E. Cummings = poet – did not follow English syntax rules well</a:t>
            </a:r>
          </a:p>
          <a:p>
            <a:r>
              <a:rPr lang="en-US" dirty="0" smtClean="0"/>
              <a:t>Computer language translators follow syntax rules rigidly</a:t>
            </a:r>
          </a:p>
          <a:p>
            <a:pPr lvl="1"/>
            <a:r>
              <a:rPr lang="en-US" dirty="0" smtClean="0"/>
              <a:t>Punctuation, order of statements, spelling of keywords, etc. must be correct</a:t>
            </a:r>
          </a:p>
          <a:p>
            <a:pPr lvl="1"/>
            <a:r>
              <a:rPr lang="en-US" dirty="0" smtClean="0"/>
              <a:t>Give instant feedback when error is detected</a:t>
            </a:r>
          </a:p>
          <a:p>
            <a:r>
              <a:rPr lang="en-US" dirty="0" smtClean="0"/>
              <a:t>Syntax rules do not tell you WHAT to say, just HOW to say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88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Errors in meaning</a:t>
            </a:r>
          </a:p>
          <a:p>
            <a:r>
              <a:rPr lang="en-US" dirty="0" smtClean="0"/>
              <a:t>In English, there are lots of redundancies to prevent these kinds of errors – “subject number must agree with verb number”, “tenses must agree”, “pronouns must have noun to refer to”</a:t>
            </a:r>
          </a:p>
          <a:p>
            <a:r>
              <a:rPr lang="en-US" dirty="0" smtClean="0"/>
              <a:t>Computer languages – the semantics of a program is exactly “What does this program do when it is executed?”  What does it make the computer do?  Does it put something on the screen?  Make a noise?  Change something in memory?  So it is very precise – every language has a standard document which specifies the semantics for every keyword</a:t>
            </a:r>
          </a:p>
          <a:p>
            <a:r>
              <a:rPr lang="en-US" dirty="0" smtClean="0"/>
              <a:t>The translators do NOT detect semantic errors!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8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find semantic (logic) errors?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Testing! Lots of testing!  </a:t>
            </a:r>
          </a:p>
          <a:p>
            <a:r>
              <a:rPr lang="en-US" dirty="0" smtClean="0"/>
              <a:t>You develop a plan for testing which includes</a:t>
            </a:r>
          </a:p>
          <a:p>
            <a:pPr lvl="1"/>
            <a:r>
              <a:rPr lang="en-US" dirty="0" smtClean="0"/>
              <a:t>A description of the situation to be tested, e.g. “input file is empty”</a:t>
            </a:r>
          </a:p>
          <a:p>
            <a:pPr lvl="1"/>
            <a:r>
              <a:rPr lang="en-US" dirty="0" smtClean="0"/>
              <a:t>The Input given to cause this situation to happen, e.g. “a file with nothing in it”</a:t>
            </a:r>
          </a:p>
          <a:p>
            <a:pPr lvl="1"/>
            <a:r>
              <a:rPr lang="en-US" dirty="0" smtClean="0"/>
              <a:t>The expected output, e.g. “The program will stop with a message about no data”</a:t>
            </a:r>
          </a:p>
          <a:p>
            <a:r>
              <a:rPr lang="en-US" dirty="0" smtClean="0"/>
              <a:t>Then you run the program with those inputs and record what really happened “actual output” “The program crashed!”</a:t>
            </a:r>
          </a:p>
          <a:p>
            <a:r>
              <a:rPr lang="en-US" dirty="0" smtClean="0"/>
              <a:t>The better your test cases, the more certain you can be that your program is working correctly</a:t>
            </a:r>
          </a:p>
          <a:p>
            <a:r>
              <a:rPr lang="en-US" dirty="0" smtClean="0"/>
              <a:t>Can you </a:t>
            </a:r>
            <a:r>
              <a:rPr lang="en-US" b="1" dirty="0" smtClean="0"/>
              <a:t>prove</a:t>
            </a:r>
            <a:r>
              <a:rPr lang="en-US" dirty="0" smtClean="0"/>
              <a:t> a program has NO errors?  For any program more than a few lines long, the answer is no</a:t>
            </a:r>
          </a:p>
        </p:txBody>
      </p:sp>
    </p:spTree>
    <p:extLst>
      <p:ext uri="{BB962C8B-B14F-4D97-AF65-F5344CB8AC3E}">
        <p14:creationId xmlns:p14="http://schemas.microsoft.com/office/powerpoint/2010/main" val="335691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errors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Usually caused by the environment</a:t>
            </a:r>
          </a:p>
          <a:p>
            <a:pPr lvl="1"/>
            <a:r>
              <a:rPr lang="en-US" dirty="0" smtClean="0"/>
              <a:t>“file not found”</a:t>
            </a:r>
          </a:p>
          <a:p>
            <a:pPr lvl="1"/>
            <a:r>
              <a:rPr lang="en-US" dirty="0" smtClean="0"/>
              <a:t>“Network connect is missing”</a:t>
            </a:r>
          </a:p>
          <a:p>
            <a:pPr lvl="1"/>
            <a:r>
              <a:rPr lang="en-US" dirty="0" smtClean="0"/>
              <a:t>“Insufficient data in file”</a:t>
            </a:r>
          </a:p>
          <a:p>
            <a:r>
              <a:rPr lang="en-US" dirty="0" smtClean="0"/>
              <a:t>Generally these will cause the program to halt with ugly error messages</a:t>
            </a:r>
          </a:p>
          <a:p>
            <a:r>
              <a:rPr lang="en-US" dirty="0" smtClean="0"/>
              <a:t>It is possible to program in such a way that these errors can be found by the program while it’s running – it is not easy.</a:t>
            </a:r>
          </a:p>
          <a:p>
            <a:r>
              <a:rPr lang="en-US" dirty="0" smtClean="0"/>
              <a:t>If found by the program, they are usually reported to the user and the program terminated – sometimes default value can be substituted for the missing items,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6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Programming Errors</vt:lpstr>
      <vt:lpstr>Errors of different types</vt:lpstr>
      <vt:lpstr>Syntax errors</vt:lpstr>
      <vt:lpstr>Semantic errors</vt:lpstr>
      <vt:lpstr>How do you find semantic (logic) errors?</vt:lpstr>
      <vt:lpstr>Runtime errors 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Errors</dc:title>
  <dc:creator>Distance Learning Programs</dc:creator>
  <cp:lastModifiedBy>Distance Learning Programs</cp:lastModifiedBy>
  <cp:revision>5</cp:revision>
  <dcterms:created xsi:type="dcterms:W3CDTF">2014-06-06T17:48:37Z</dcterms:created>
  <dcterms:modified xsi:type="dcterms:W3CDTF">2014-06-06T18:25:08Z</dcterms:modified>
</cp:coreProperties>
</file>